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6" r:id="rId3"/>
    <p:sldId id="30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74" autoAdjust="0"/>
    <p:restoredTop sz="94660"/>
  </p:normalViewPr>
  <p:slideViewPr>
    <p:cSldViewPr snapToGrid="0">
      <p:cViewPr varScale="1">
        <p:scale>
          <a:sx n="90" d="100"/>
          <a:sy n="90" d="100"/>
        </p:scale>
        <p:origin x="237" y="3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506355-37B0-40A3-B4B6-5E7B9497D01F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IN"/>
        </a:p>
      </dgm:t>
    </dgm:pt>
    <dgm:pt modelId="{96F9B502-8BE6-4837-B38E-4004C9170061}">
      <dgm:prSet phldrT="[Text]" custT="1"/>
      <dgm:spPr/>
      <dgm:t>
        <a:bodyPr/>
        <a:lstStyle/>
        <a:p>
          <a:pPr algn="ctr"/>
          <a:r>
            <a:rPr lang="en-IN" sz="3000" b="1" dirty="0" smtClean="0">
              <a:latin typeface="Arial" panose="020B0604020202020204" pitchFamily="34" charset="0"/>
              <a:cs typeface="Arial" panose="020B0604020202020204" pitchFamily="34" charset="0"/>
            </a:rPr>
            <a:t>Features</a:t>
          </a:r>
          <a:endParaRPr lang="en-IN" sz="3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13A565-9881-4BCC-9516-AFC44258C16C}" type="parTrans" cxnId="{ED9D1918-3F64-4273-96AE-D10523AC2EC1}">
      <dgm:prSet/>
      <dgm:spPr/>
      <dgm:t>
        <a:bodyPr/>
        <a:lstStyle/>
        <a:p>
          <a:endParaRPr lang="en-IN"/>
        </a:p>
      </dgm:t>
    </dgm:pt>
    <dgm:pt modelId="{14F21269-6CDD-4EB2-B02C-9C65026DC7B3}" type="sibTrans" cxnId="{ED9D1918-3F64-4273-96AE-D10523AC2EC1}">
      <dgm:prSet/>
      <dgm:spPr/>
      <dgm:t>
        <a:bodyPr/>
        <a:lstStyle/>
        <a:p>
          <a:endParaRPr lang="en-IN"/>
        </a:p>
      </dgm:t>
    </dgm:pt>
    <dgm:pt modelId="{0BFE0FDF-5DEF-414A-9C4C-AD951A6E549B}" type="pres">
      <dgm:prSet presAssocID="{93506355-37B0-40A3-B4B6-5E7B9497D0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5C7A0321-DB46-4E53-97D7-7B7CF32E732E}" type="pres">
      <dgm:prSet presAssocID="{96F9B502-8BE6-4837-B38E-4004C9170061}" presName="parentText" presStyleLbl="node1" presStyleIdx="0" presStyleCnt="1" custScaleY="55225" custLinFactNeighborX="-15" custLinFactNeighborY="-90465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032C95F-BB5D-469E-A228-43A33A5E7B6D}" type="presOf" srcId="{96F9B502-8BE6-4837-B38E-4004C9170061}" destId="{5C7A0321-DB46-4E53-97D7-7B7CF32E732E}" srcOrd="0" destOrd="0" presId="urn:microsoft.com/office/officeart/2005/8/layout/vList2"/>
    <dgm:cxn modelId="{ED9D1918-3F64-4273-96AE-D10523AC2EC1}" srcId="{93506355-37B0-40A3-B4B6-5E7B9497D01F}" destId="{96F9B502-8BE6-4837-B38E-4004C9170061}" srcOrd="0" destOrd="0" parTransId="{9613A565-9881-4BCC-9516-AFC44258C16C}" sibTransId="{14F21269-6CDD-4EB2-B02C-9C65026DC7B3}"/>
    <dgm:cxn modelId="{5B48B4B1-6565-4112-877D-EC263BCEA24D}" type="presOf" srcId="{93506355-37B0-40A3-B4B6-5E7B9497D01F}" destId="{0BFE0FDF-5DEF-414A-9C4C-AD951A6E549B}" srcOrd="0" destOrd="0" presId="urn:microsoft.com/office/officeart/2005/8/layout/vList2"/>
    <dgm:cxn modelId="{803E2333-70DE-4249-8AC6-E877CE029229}" type="presParOf" srcId="{0BFE0FDF-5DEF-414A-9C4C-AD951A6E549B}" destId="{5C7A0321-DB46-4E53-97D7-7B7CF32E732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2FB573-DD36-4F88-9BE1-BE9B0C8E349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5CBF182-48C6-4863-9A98-357191C17EAE}">
      <dgm:prSet phldrT="[Text]"/>
      <dgm:spPr/>
      <dgm:t>
        <a:bodyPr/>
        <a:lstStyle/>
        <a:p>
          <a:r>
            <a:rPr lang="en-IN" dirty="0" smtClean="0"/>
            <a:t>Maintain Contacts</a:t>
          </a:r>
          <a:endParaRPr lang="en-IN" dirty="0"/>
        </a:p>
      </dgm:t>
    </dgm:pt>
    <dgm:pt modelId="{26AFDE43-9A89-4EF5-8AED-99DC122B49D1}" type="parTrans" cxnId="{E72AAA84-41DB-47F0-98BB-521C5DB81660}">
      <dgm:prSet/>
      <dgm:spPr/>
      <dgm:t>
        <a:bodyPr/>
        <a:lstStyle/>
        <a:p>
          <a:endParaRPr lang="en-IN"/>
        </a:p>
      </dgm:t>
    </dgm:pt>
    <dgm:pt modelId="{2D80A690-250B-44B3-961B-F0F539D59F49}" type="sibTrans" cxnId="{E72AAA84-41DB-47F0-98BB-521C5DB81660}">
      <dgm:prSet/>
      <dgm:spPr/>
      <dgm:t>
        <a:bodyPr/>
        <a:lstStyle/>
        <a:p>
          <a:endParaRPr lang="en-IN"/>
        </a:p>
      </dgm:t>
    </dgm:pt>
    <dgm:pt modelId="{A17BFD2D-6C87-4BA4-B2B2-DA350FB29F66}">
      <dgm:prSet phldrT="[Text]"/>
      <dgm:spPr/>
      <dgm:t>
        <a:bodyPr/>
        <a:lstStyle/>
        <a:p>
          <a:r>
            <a:rPr lang="en-IN" dirty="0" smtClean="0"/>
            <a:t>Maintain Leads</a:t>
          </a:r>
          <a:endParaRPr lang="en-IN" dirty="0"/>
        </a:p>
      </dgm:t>
    </dgm:pt>
    <dgm:pt modelId="{D597C384-AB04-4AC8-8FC0-97110A156965}" type="parTrans" cxnId="{A66A926B-965D-4C07-AE2A-C37BC8646B11}">
      <dgm:prSet/>
      <dgm:spPr/>
      <dgm:t>
        <a:bodyPr/>
        <a:lstStyle/>
        <a:p>
          <a:endParaRPr lang="en-IN"/>
        </a:p>
      </dgm:t>
    </dgm:pt>
    <dgm:pt modelId="{4EA5B337-E359-4CA8-B98E-97393509E448}" type="sibTrans" cxnId="{A66A926B-965D-4C07-AE2A-C37BC8646B11}">
      <dgm:prSet/>
      <dgm:spPr/>
      <dgm:t>
        <a:bodyPr/>
        <a:lstStyle/>
        <a:p>
          <a:endParaRPr lang="en-IN"/>
        </a:p>
      </dgm:t>
    </dgm:pt>
    <dgm:pt modelId="{60939F0F-0C7E-4943-9CA6-6EF4C420E6FE}">
      <dgm:prSet phldrT="[Text]"/>
      <dgm:spPr/>
      <dgm:t>
        <a:bodyPr/>
        <a:lstStyle/>
        <a:p>
          <a:r>
            <a:rPr lang="en-IN" dirty="0" smtClean="0"/>
            <a:t>Automated Tasks / Communication</a:t>
          </a:r>
          <a:endParaRPr lang="en-IN" dirty="0"/>
        </a:p>
      </dgm:t>
    </dgm:pt>
    <dgm:pt modelId="{B862AB4F-09A0-43BF-8978-BC5DDCFC61F2}" type="parTrans" cxnId="{4BB37CA5-549C-4D5D-BDD4-4DCDBF1A6B6C}">
      <dgm:prSet/>
      <dgm:spPr/>
      <dgm:t>
        <a:bodyPr/>
        <a:lstStyle/>
        <a:p>
          <a:endParaRPr lang="en-IN"/>
        </a:p>
      </dgm:t>
    </dgm:pt>
    <dgm:pt modelId="{3B3293A5-DFAE-4C95-BAB3-5C6F3B98F31C}" type="sibTrans" cxnId="{4BB37CA5-549C-4D5D-BDD4-4DCDBF1A6B6C}">
      <dgm:prSet/>
      <dgm:spPr/>
      <dgm:t>
        <a:bodyPr/>
        <a:lstStyle/>
        <a:p>
          <a:endParaRPr lang="en-IN"/>
        </a:p>
      </dgm:t>
    </dgm:pt>
    <dgm:pt modelId="{E354F4E7-420B-4EE8-B614-AEC466DA85E6}">
      <dgm:prSet phldrT="[Text]"/>
      <dgm:spPr/>
      <dgm:t>
        <a:bodyPr/>
        <a:lstStyle/>
        <a:p>
          <a:r>
            <a:rPr lang="en-IN" dirty="0" smtClean="0"/>
            <a:t>Customized Email Templates and Automatic Emails</a:t>
          </a:r>
          <a:endParaRPr lang="en-IN" dirty="0"/>
        </a:p>
      </dgm:t>
    </dgm:pt>
    <dgm:pt modelId="{7302F2D4-2A26-4793-8198-62CEDAF051B6}" type="parTrans" cxnId="{58524385-B30A-4FA0-99AF-B0A6D4D01182}">
      <dgm:prSet/>
      <dgm:spPr/>
      <dgm:t>
        <a:bodyPr/>
        <a:lstStyle/>
        <a:p>
          <a:endParaRPr lang="en-IN"/>
        </a:p>
      </dgm:t>
    </dgm:pt>
    <dgm:pt modelId="{ABBF6856-EF86-44E7-BC9C-CA47B1464638}" type="sibTrans" cxnId="{58524385-B30A-4FA0-99AF-B0A6D4D01182}">
      <dgm:prSet/>
      <dgm:spPr/>
      <dgm:t>
        <a:bodyPr/>
        <a:lstStyle/>
        <a:p>
          <a:endParaRPr lang="en-IN"/>
        </a:p>
      </dgm:t>
    </dgm:pt>
    <dgm:pt modelId="{CAA13477-6D9A-4BD6-AF48-1192ED5FCC10}">
      <dgm:prSet phldrT="[Text]"/>
      <dgm:spPr/>
      <dgm:t>
        <a:bodyPr/>
        <a:lstStyle/>
        <a:p>
          <a:r>
            <a:rPr lang="en-IN" dirty="0" smtClean="0"/>
            <a:t>Create / Monitor Tasks for Leads</a:t>
          </a:r>
          <a:endParaRPr lang="en-IN" dirty="0"/>
        </a:p>
      </dgm:t>
    </dgm:pt>
    <dgm:pt modelId="{E738A122-CD33-4591-AB2F-BE03684000DF}" type="parTrans" cxnId="{BB253D5C-B510-45EF-9B95-EA54560C4219}">
      <dgm:prSet/>
      <dgm:spPr/>
      <dgm:t>
        <a:bodyPr/>
        <a:lstStyle/>
        <a:p>
          <a:endParaRPr lang="en-IN"/>
        </a:p>
      </dgm:t>
    </dgm:pt>
    <dgm:pt modelId="{C7ECAB93-CF43-4825-97C7-33ABB4208583}" type="sibTrans" cxnId="{BB253D5C-B510-45EF-9B95-EA54560C4219}">
      <dgm:prSet/>
      <dgm:spPr/>
      <dgm:t>
        <a:bodyPr/>
        <a:lstStyle/>
        <a:p>
          <a:endParaRPr lang="en-IN"/>
        </a:p>
      </dgm:t>
    </dgm:pt>
    <dgm:pt modelId="{D5FDB3C5-4F46-4B84-BD23-FB1499D826D4}">
      <dgm:prSet phldrT="[Text]"/>
      <dgm:spPr/>
      <dgm:t>
        <a:bodyPr/>
        <a:lstStyle/>
        <a:p>
          <a:r>
            <a:rPr lang="en-IN" dirty="0" smtClean="0"/>
            <a:t>Create Contact Groups - Referral Partners, Clients, BNI, BNI GPT </a:t>
          </a:r>
          <a:r>
            <a:rPr lang="en-IN" dirty="0" err="1" smtClean="0"/>
            <a:t>etc</a:t>
          </a:r>
          <a:endParaRPr lang="en-IN" dirty="0"/>
        </a:p>
      </dgm:t>
    </dgm:pt>
    <dgm:pt modelId="{A08414E4-E443-4BAE-8890-EE23A13EF2BD}" type="parTrans" cxnId="{2215EF24-5907-42C3-B238-4A0A26B69511}">
      <dgm:prSet/>
      <dgm:spPr/>
      <dgm:t>
        <a:bodyPr/>
        <a:lstStyle/>
        <a:p>
          <a:endParaRPr lang="en-IN"/>
        </a:p>
      </dgm:t>
    </dgm:pt>
    <dgm:pt modelId="{13641725-B271-4D48-8029-993952CAB63C}" type="sibTrans" cxnId="{2215EF24-5907-42C3-B238-4A0A26B69511}">
      <dgm:prSet/>
      <dgm:spPr/>
      <dgm:t>
        <a:bodyPr/>
        <a:lstStyle/>
        <a:p>
          <a:endParaRPr lang="en-IN"/>
        </a:p>
      </dgm:t>
    </dgm:pt>
    <dgm:pt modelId="{722DD9A9-72B5-4EB1-9366-A40D4200E8D5}" type="pres">
      <dgm:prSet presAssocID="{DF2FB573-DD36-4F88-9BE1-BE9B0C8E349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IN"/>
        </a:p>
      </dgm:t>
    </dgm:pt>
    <dgm:pt modelId="{81B5691F-7FDC-4498-BA06-9C52FD53ED2C}" type="pres">
      <dgm:prSet presAssocID="{DF2FB573-DD36-4F88-9BE1-BE9B0C8E349B}" presName="Name1" presStyleCnt="0"/>
      <dgm:spPr/>
    </dgm:pt>
    <dgm:pt modelId="{81F10F60-4672-412B-8F4C-7DD58E28E57A}" type="pres">
      <dgm:prSet presAssocID="{DF2FB573-DD36-4F88-9BE1-BE9B0C8E349B}" presName="cycle" presStyleCnt="0"/>
      <dgm:spPr/>
    </dgm:pt>
    <dgm:pt modelId="{9F080A02-693F-43FB-9293-63CD55A3FDC6}" type="pres">
      <dgm:prSet presAssocID="{DF2FB573-DD36-4F88-9BE1-BE9B0C8E349B}" presName="srcNode" presStyleLbl="node1" presStyleIdx="0" presStyleCnt="6"/>
      <dgm:spPr/>
    </dgm:pt>
    <dgm:pt modelId="{6E113C51-BADA-4563-B781-464BF14B76D0}" type="pres">
      <dgm:prSet presAssocID="{DF2FB573-DD36-4F88-9BE1-BE9B0C8E349B}" presName="conn" presStyleLbl="parChTrans1D2" presStyleIdx="0" presStyleCnt="1"/>
      <dgm:spPr/>
      <dgm:t>
        <a:bodyPr/>
        <a:lstStyle/>
        <a:p>
          <a:endParaRPr lang="en-IN"/>
        </a:p>
      </dgm:t>
    </dgm:pt>
    <dgm:pt modelId="{9D7C1DA4-47BC-4224-AE95-CAB34AC5D3AC}" type="pres">
      <dgm:prSet presAssocID="{DF2FB573-DD36-4F88-9BE1-BE9B0C8E349B}" presName="extraNode" presStyleLbl="node1" presStyleIdx="0" presStyleCnt="6"/>
      <dgm:spPr/>
    </dgm:pt>
    <dgm:pt modelId="{5A7EC502-8D7A-48A0-80D4-617C22B1D2BC}" type="pres">
      <dgm:prSet presAssocID="{DF2FB573-DD36-4F88-9BE1-BE9B0C8E349B}" presName="dstNode" presStyleLbl="node1" presStyleIdx="0" presStyleCnt="6"/>
      <dgm:spPr/>
    </dgm:pt>
    <dgm:pt modelId="{B8760525-A42C-4ED2-A995-C6C3C6E54184}" type="pres">
      <dgm:prSet presAssocID="{C5CBF182-48C6-4863-9A98-357191C17EAE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BF46786-1DF5-4F74-B594-EF31725C3518}" type="pres">
      <dgm:prSet presAssocID="{C5CBF182-48C6-4863-9A98-357191C17EAE}" presName="accent_1" presStyleCnt="0"/>
      <dgm:spPr/>
    </dgm:pt>
    <dgm:pt modelId="{BA530D8F-06A8-4AB9-B74D-DD6FE267E023}" type="pres">
      <dgm:prSet presAssocID="{C5CBF182-48C6-4863-9A98-357191C17EAE}" presName="accentRepeatNode" presStyleLbl="solidFgAcc1" presStyleIdx="0" presStyleCnt="6"/>
      <dgm:spPr/>
    </dgm:pt>
    <dgm:pt modelId="{4D35AC4E-34ED-4094-A842-D36FA1EAAC04}" type="pres">
      <dgm:prSet presAssocID="{A17BFD2D-6C87-4BA4-B2B2-DA350FB29F66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D8699A7-5FFA-4678-B26F-2B0905AC7604}" type="pres">
      <dgm:prSet presAssocID="{A17BFD2D-6C87-4BA4-B2B2-DA350FB29F66}" presName="accent_2" presStyleCnt="0"/>
      <dgm:spPr/>
    </dgm:pt>
    <dgm:pt modelId="{278942A4-0767-45D5-B117-A1EBC55958E2}" type="pres">
      <dgm:prSet presAssocID="{A17BFD2D-6C87-4BA4-B2B2-DA350FB29F66}" presName="accentRepeatNode" presStyleLbl="solidFgAcc1" presStyleIdx="1" presStyleCnt="6"/>
      <dgm:spPr/>
    </dgm:pt>
    <dgm:pt modelId="{8EE1EE5E-45F4-443C-81C1-8F2E2CBC266E}" type="pres">
      <dgm:prSet presAssocID="{CAA13477-6D9A-4BD6-AF48-1192ED5FCC10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27A8F86-3A51-4F66-A991-F166F1D29408}" type="pres">
      <dgm:prSet presAssocID="{CAA13477-6D9A-4BD6-AF48-1192ED5FCC10}" presName="accent_3" presStyleCnt="0"/>
      <dgm:spPr/>
    </dgm:pt>
    <dgm:pt modelId="{9C351538-BFAB-4C53-B525-7BFA928FFD9C}" type="pres">
      <dgm:prSet presAssocID="{CAA13477-6D9A-4BD6-AF48-1192ED5FCC10}" presName="accentRepeatNode" presStyleLbl="solidFgAcc1" presStyleIdx="2" presStyleCnt="6"/>
      <dgm:spPr/>
    </dgm:pt>
    <dgm:pt modelId="{2AAAA104-2F2A-416F-A4D3-05270DF6F515}" type="pres">
      <dgm:prSet presAssocID="{60939F0F-0C7E-4943-9CA6-6EF4C420E6FE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5727115-3E45-4828-A942-99C9E4A6BEB4}" type="pres">
      <dgm:prSet presAssocID="{60939F0F-0C7E-4943-9CA6-6EF4C420E6FE}" presName="accent_4" presStyleCnt="0"/>
      <dgm:spPr/>
    </dgm:pt>
    <dgm:pt modelId="{222393F0-FBBD-426A-B935-F096F7072999}" type="pres">
      <dgm:prSet presAssocID="{60939F0F-0C7E-4943-9CA6-6EF4C420E6FE}" presName="accentRepeatNode" presStyleLbl="solidFgAcc1" presStyleIdx="3" presStyleCnt="6"/>
      <dgm:spPr/>
    </dgm:pt>
    <dgm:pt modelId="{E0B649DA-FD6A-4A9E-B6AA-DA79A3EBAE9C}" type="pres">
      <dgm:prSet presAssocID="{E354F4E7-420B-4EE8-B614-AEC466DA85E6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9743BC6-3D7E-4C71-B275-4BE4C79A11CE}" type="pres">
      <dgm:prSet presAssocID="{E354F4E7-420B-4EE8-B614-AEC466DA85E6}" presName="accent_5" presStyleCnt="0"/>
      <dgm:spPr/>
    </dgm:pt>
    <dgm:pt modelId="{8AAA1131-6D59-4B56-AB8D-D4A366D70CAE}" type="pres">
      <dgm:prSet presAssocID="{E354F4E7-420B-4EE8-B614-AEC466DA85E6}" presName="accentRepeatNode" presStyleLbl="solidFgAcc1" presStyleIdx="4" presStyleCnt="6"/>
      <dgm:spPr/>
    </dgm:pt>
    <dgm:pt modelId="{5DEBF950-84F5-4D8D-BF4F-1F4BB3279EF3}" type="pres">
      <dgm:prSet presAssocID="{D5FDB3C5-4F46-4B84-BD23-FB1499D826D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E7182C1-B2C9-47D7-AFDD-0E142978A551}" type="pres">
      <dgm:prSet presAssocID="{D5FDB3C5-4F46-4B84-BD23-FB1499D826D4}" presName="accent_6" presStyleCnt="0"/>
      <dgm:spPr/>
    </dgm:pt>
    <dgm:pt modelId="{71BB0697-3510-4F30-BB91-4DA368614B2F}" type="pres">
      <dgm:prSet presAssocID="{D5FDB3C5-4F46-4B84-BD23-FB1499D826D4}" presName="accentRepeatNode" presStyleLbl="solidFgAcc1" presStyleIdx="5" presStyleCnt="6"/>
      <dgm:spPr/>
    </dgm:pt>
  </dgm:ptLst>
  <dgm:cxnLst>
    <dgm:cxn modelId="{F4594CB9-FE16-4A73-B5E8-EAAB014C5E44}" type="presOf" srcId="{C5CBF182-48C6-4863-9A98-357191C17EAE}" destId="{B8760525-A42C-4ED2-A995-C6C3C6E54184}" srcOrd="0" destOrd="0" presId="urn:microsoft.com/office/officeart/2008/layout/VerticalCurvedList"/>
    <dgm:cxn modelId="{C44D2A93-593C-4FE1-8E8B-B6681A0DA852}" type="presOf" srcId="{CAA13477-6D9A-4BD6-AF48-1192ED5FCC10}" destId="{8EE1EE5E-45F4-443C-81C1-8F2E2CBC266E}" srcOrd="0" destOrd="0" presId="urn:microsoft.com/office/officeart/2008/layout/VerticalCurvedList"/>
    <dgm:cxn modelId="{56D2AEA3-DBC4-4397-87A7-ECA827C135CA}" type="presOf" srcId="{D5FDB3C5-4F46-4B84-BD23-FB1499D826D4}" destId="{5DEBF950-84F5-4D8D-BF4F-1F4BB3279EF3}" srcOrd="0" destOrd="0" presId="urn:microsoft.com/office/officeart/2008/layout/VerticalCurvedList"/>
    <dgm:cxn modelId="{17CE42F9-B12E-4BC0-83B7-EA4104EB8E84}" type="presOf" srcId="{A17BFD2D-6C87-4BA4-B2B2-DA350FB29F66}" destId="{4D35AC4E-34ED-4094-A842-D36FA1EAAC04}" srcOrd="0" destOrd="0" presId="urn:microsoft.com/office/officeart/2008/layout/VerticalCurvedList"/>
    <dgm:cxn modelId="{A66A926B-965D-4C07-AE2A-C37BC8646B11}" srcId="{DF2FB573-DD36-4F88-9BE1-BE9B0C8E349B}" destId="{A17BFD2D-6C87-4BA4-B2B2-DA350FB29F66}" srcOrd="1" destOrd="0" parTransId="{D597C384-AB04-4AC8-8FC0-97110A156965}" sibTransId="{4EA5B337-E359-4CA8-B98E-97393509E448}"/>
    <dgm:cxn modelId="{7137CF6E-A00F-46E1-BBFB-F6D768C5F8AA}" type="presOf" srcId="{DF2FB573-DD36-4F88-9BE1-BE9B0C8E349B}" destId="{722DD9A9-72B5-4EB1-9366-A40D4200E8D5}" srcOrd="0" destOrd="0" presId="urn:microsoft.com/office/officeart/2008/layout/VerticalCurvedList"/>
    <dgm:cxn modelId="{2678FFCD-25D2-465E-AC84-31BBC29708AC}" type="presOf" srcId="{60939F0F-0C7E-4943-9CA6-6EF4C420E6FE}" destId="{2AAAA104-2F2A-416F-A4D3-05270DF6F515}" srcOrd="0" destOrd="0" presId="urn:microsoft.com/office/officeart/2008/layout/VerticalCurvedList"/>
    <dgm:cxn modelId="{E72AAA84-41DB-47F0-98BB-521C5DB81660}" srcId="{DF2FB573-DD36-4F88-9BE1-BE9B0C8E349B}" destId="{C5CBF182-48C6-4863-9A98-357191C17EAE}" srcOrd="0" destOrd="0" parTransId="{26AFDE43-9A89-4EF5-8AED-99DC122B49D1}" sibTransId="{2D80A690-250B-44B3-961B-F0F539D59F49}"/>
    <dgm:cxn modelId="{4BB37CA5-549C-4D5D-BDD4-4DCDBF1A6B6C}" srcId="{DF2FB573-DD36-4F88-9BE1-BE9B0C8E349B}" destId="{60939F0F-0C7E-4943-9CA6-6EF4C420E6FE}" srcOrd="3" destOrd="0" parTransId="{B862AB4F-09A0-43BF-8978-BC5DDCFC61F2}" sibTransId="{3B3293A5-DFAE-4C95-BAB3-5C6F3B98F31C}"/>
    <dgm:cxn modelId="{BB253D5C-B510-45EF-9B95-EA54560C4219}" srcId="{DF2FB573-DD36-4F88-9BE1-BE9B0C8E349B}" destId="{CAA13477-6D9A-4BD6-AF48-1192ED5FCC10}" srcOrd="2" destOrd="0" parTransId="{E738A122-CD33-4591-AB2F-BE03684000DF}" sibTransId="{C7ECAB93-CF43-4825-97C7-33ABB4208583}"/>
    <dgm:cxn modelId="{874A7349-4BDB-4447-B4C9-8F87ED9B155C}" type="presOf" srcId="{E354F4E7-420B-4EE8-B614-AEC466DA85E6}" destId="{E0B649DA-FD6A-4A9E-B6AA-DA79A3EBAE9C}" srcOrd="0" destOrd="0" presId="urn:microsoft.com/office/officeart/2008/layout/VerticalCurvedList"/>
    <dgm:cxn modelId="{2215EF24-5907-42C3-B238-4A0A26B69511}" srcId="{DF2FB573-DD36-4F88-9BE1-BE9B0C8E349B}" destId="{D5FDB3C5-4F46-4B84-BD23-FB1499D826D4}" srcOrd="5" destOrd="0" parTransId="{A08414E4-E443-4BAE-8890-EE23A13EF2BD}" sibTransId="{13641725-B271-4D48-8029-993952CAB63C}"/>
    <dgm:cxn modelId="{58524385-B30A-4FA0-99AF-B0A6D4D01182}" srcId="{DF2FB573-DD36-4F88-9BE1-BE9B0C8E349B}" destId="{E354F4E7-420B-4EE8-B614-AEC466DA85E6}" srcOrd="4" destOrd="0" parTransId="{7302F2D4-2A26-4793-8198-62CEDAF051B6}" sibTransId="{ABBF6856-EF86-44E7-BC9C-CA47B1464638}"/>
    <dgm:cxn modelId="{92E06E8E-6EBB-45A3-B327-DB3F405EF210}" type="presOf" srcId="{2D80A690-250B-44B3-961B-F0F539D59F49}" destId="{6E113C51-BADA-4563-B781-464BF14B76D0}" srcOrd="0" destOrd="0" presId="urn:microsoft.com/office/officeart/2008/layout/VerticalCurvedList"/>
    <dgm:cxn modelId="{0005FE92-CE07-4867-BE4C-FE38349D45BE}" type="presParOf" srcId="{722DD9A9-72B5-4EB1-9366-A40D4200E8D5}" destId="{81B5691F-7FDC-4498-BA06-9C52FD53ED2C}" srcOrd="0" destOrd="0" presId="urn:microsoft.com/office/officeart/2008/layout/VerticalCurvedList"/>
    <dgm:cxn modelId="{06B49AED-5DF4-470E-839B-B46E24A7B791}" type="presParOf" srcId="{81B5691F-7FDC-4498-BA06-9C52FD53ED2C}" destId="{81F10F60-4672-412B-8F4C-7DD58E28E57A}" srcOrd="0" destOrd="0" presId="urn:microsoft.com/office/officeart/2008/layout/VerticalCurvedList"/>
    <dgm:cxn modelId="{F9413A11-39EF-4536-8F4C-37B94E207C24}" type="presParOf" srcId="{81F10F60-4672-412B-8F4C-7DD58E28E57A}" destId="{9F080A02-693F-43FB-9293-63CD55A3FDC6}" srcOrd="0" destOrd="0" presId="urn:microsoft.com/office/officeart/2008/layout/VerticalCurvedList"/>
    <dgm:cxn modelId="{2C131B7E-2711-4195-BE5A-11815562C4C5}" type="presParOf" srcId="{81F10F60-4672-412B-8F4C-7DD58E28E57A}" destId="{6E113C51-BADA-4563-B781-464BF14B76D0}" srcOrd="1" destOrd="0" presId="urn:microsoft.com/office/officeart/2008/layout/VerticalCurvedList"/>
    <dgm:cxn modelId="{F2F62CDE-72A9-44C6-8610-C23389E82B0C}" type="presParOf" srcId="{81F10F60-4672-412B-8F4C-7DD58E28E57A}" destId="{9D7C1DA4-47BC-4224-AE95-CAB34AC5D3AC}" srcOrd="2" destOrd="0" presId="urn:microsoft.com/office/officeart/2008/layout/VerticalCurvedList"/>
    <dgm:cxn modelId="{ACC7D5B0-64D4-48CE-A7F9-7B24220350BA}" type="presParOf" srcId="{81F10F60-4672-412B-8F4C-7DD58E28E57A}" destId="{5A7EC502-8D7A-48A0-80D4-617C22B1D2BC}" srcOrd="3" destOrd="0" presId="urn:microsoft.com/office/officeart/2008/layout/VerticalCurvedList"/>
    <dgm:cxn modelId="{D5340ACD-B8AF-4DC9-83B1-D41646768D25}" type="presParOf" srcId="{81B5691F-7FDC-4498-BA06-9C52FD53ED2C}" destId="{B8760525-A42C-4ED2-A995-C6C3C6E54184}" srcOrd="1" destOrd="0" presId="urn:microsoft.com/office/officeart/2008/layout/VerticalCurvedList"/>
    <dgm:cxn modelId="{20E025E1-C14F-4EDC-9405-49D9B62A04D3}" type="presParOf" srcId="{81B5691F-7FDC-4498-BA06-9C52FD53ED2C}" destId="{DBF46786-1DF5-4F74-B594-EF31725C3518}" srcOrd="2" destOrd="0" presId="urn:microsoft.com/office/officeart/2008/layout/VerticalCurvedList"/>
    <dgm:cxn modelId="{34005A4B-8CD7-42B5-AA10-A7483FBDFDA5}" type="presParOf" srcId="{DBF46786-1DF5-4F74-B594-EF31725C3518}" destId="{BA530D8F-06A8-4AB9-B74D-DD6FE267E023}" srcOrd="0" destOrd="0" presId="urn:microsoft.com/office/officeart/2008/layout/VerticalCurvedList"/>
    <dgm:cxn modelId="{B7E13AB1-3168-4AF5-88AD-D5BF73401C75}" type="presParOf" srcId="{81B5691F-7FDC-4498-BA06-9C52FD53ED2C}" destId="{4D35AC4E-34ED-4094-A842-D36FA1EAAC04}" srcOrd="3" destOrd="0" presId="urn:microsoft.com/office/officeart/2008/layout/VerticalCurvedList"/>
    <dgm:cxn modelId="{58AF733A-3372-455C-AA82-5DC264F2EEF4}" type="presParOf" srcId="{81B5691F-7FDC-4498-BA06-9C52FD53ED2C}" destId="{7D8699A7-5FFA-4678-B26F-2B0905AC7604}" srcOrd="4" destOrd="0" presId="urn:microsoft.com/office/officeart/2008/layout/VerticalCurvedList"/>
    <dgm:cxn modelId="{EEB152F2-3FAE-4F22-A743-C4D5A2F6F5BB}" type="presParOf" srcId="{7D8699A7-5FFA-4678-B26F-2B0905AC7604}" destId="{278942A4-0767-45D5-B117-A1EBC55958E2}" srcOrd="0" destOrd="0" presId="urn:microsoft.com/office/officeart/2008/layout/VerticalCurvedList"/>
    <dgm:cxn modelId="{FA43FAEE-A662-40BF-B6EB-6B5049B65D39}" type="presParOf" srcId="{81B5691F-7FDC-4498-BA06-9C52FD53ED2C}" destId="{8EE1EE5E-45F4-443C-81C1-8F2E2CBC266E}" srcOrd="5" destOrd="0" presId="urn:microsoft.com/office/officeart/2008/layout/VerticalCurvedList"/>
    <dgm:cxn modelId="{C4C71861-8900-4B3E-A4FC-AD216A5A603E}" type="presParOf" srcId="{81B5691F-7FDC-4498-BA06-9C52FD53ED2C}" destId="{127A8F86-3A51-4F66-A991-F166F1D29408}" srcOrd="6" destOrd="0" presId="urn:microsoft.com/office/officeart/2008/layout/VerticalCurvedList"/>
    <dgm:cxn modelId="{3B3EB769-C1C4-463F-9AC3-998146A1227D}" type="presParOf" srcId="{127A8F86-3A51-4F66-A991-F166F1D29408}" destId="{9C351538-BFAB-4C53-B525-7BFA928FFD9C}" srcOrd="0" destOrd="0" presId="urn:microsoft.com/office/officeart/2008/layout/VerticalCurvedList"/>
    <dgm:cxn modelId="{36A9A40B-77CF-4C93-B50F-7F618BB5B576}" type="presParOf" srcId="{81B5691F-7FDC-4498-BA06-9C52FD53ED2C}" destId="{2AAAA104-2F2A-416F-A4D3-05270DF6F515}" srcOrd="7" destOrd="0" presId="urn:microsoft.com/office/officeart/2008/layout/VerticalCurvedList"/>
    <dgm:cxn modelId="{551A710E-50DD-4897-9F77-A783A3386905}" type="presParOf" srcId="{81B5691F-7FDC-4498-BA06-9C52FD53ED2C}" destId="{55727115-3E45-4828-A942-99C9E4A6BEB4}" srcOrd="8" destOrd="0" presId="urn:microsoft.com/office/officeart/2008/layout/VerticalCurvedList"/>
    <dgm:cxn modelId="{41CAC266-0010-4473-9B92-2299E36CCEB5}" type="presParOf" srcId="{55727115-3E45-4828-A942-99C9E4A6BEB4}" destId="{222393F0-FBBD-426A-B935-F096F7072999}" srcOrd="0" destOrd="0" presId="urn:microsoft.com/office/officeart/2008/layout/VerticalCurvedList"/>
    <dgm:cxn modelId="{898E97BE-B405-4ADE-9F38-73E790902B30}" type="presParOf" srcId="{81B5691F-7FDC-4498-BA06-9C52FD53ED2C}" destId="{E0B649DA-FD6A-4A9E-B6AA-DA79A3EBAE9C}" srcOrd="9" destOrd="0" presId="urn:microsoft.com/office/officeart/2008/layout/VerticalCurvedList"/>
    <dgm:cxn modelId="{4A98F0FF-0544-48B3-BAF2-69D823A7A051}" type="presParOf" srcId="{81B5691F-7FDC-4498-BA06-9C52FD53ED2C}" destId="{C9743BC6-3D7E-4C71-B275-4BE4C79A11CE}" srcOrd="10" destOrd="0" presId="urn:microsoft.com/office/officeart/2008/layout/VerticalCurvedList"/>
    <dgm:cxn modelId="{550CD7ED-44A7-435D-94E7-17927636E4E7}" type="presParOf" srcId="{C9743BC6-3D7E-4C71-B275-4BE4C79A11CE}" destId="{8AAA1131-6D59-4B56-AB8D-D4A366D70CAE}" srcOrd="0" destOrd="0" presId="urn:microsoft.com/office/officeart/2008/layout/VerticalCurvedList"/>
    <dgm:cxn modelId="{8DAFC9C7-8127-47EA-85CB-A84B9F7A3BF8}" type="presParOf" srcId="{81B5691F-7FDC-4498-BA06-9C52FD53ED2C}" destId="{5DEBF950-84F5-4D8D-BF4F-1F4BB3279EF3}" srcOrd="11" destOrd="0" presId="urn:microsoft.com/office/officeart/2008/layout/VerticalCurvedList"/>
    <dgm:cxn modelId="{2CF7DC2D-54D2-45AC-B9A1-263C9E261B6A}" type="presParOf" srcId="{81B5691F-7FDC-4498-BA06-9C52FD53ED2C}" destId="{DE7182C1-B2C9-47D7-AFDD-0E142978A551}" srcOrd="12" destOrd="0" presId="urn:microsoft.com/office/officeart/2008/layout/VerticalCurvedList"/>
    <dgm:cxn modelId="{28A72CA2-F066-4CA2-BAAA-C1C0905396C5}" type="presParOf" srcId="{DE7182C1-B2C9-47D7-AFDD-0E142978A551}" destId="{71BB0697-3510-4F30-BB91-4DA368614B2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A0321-DB46-4E53-97D7-7B7CF32E732E}">
      <dsp:nvSpPr>
        <dsp:cNvPr id="0" name=""/>
        <dsp:cNvSpPr/>
      </dsp:nvSpPr>
      <dsp:spPr>
        <a:xfrm>
          <a:off x="0" y="0"/>
          <a:ext cx="11311325" cy="5173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Features</a:t>
          </a:r>
          <a:endParaRPr lang="en-IN" sz="3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254" y="25254"/>
        <a:ext cx="11260817" cy="4668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113C51-BADA-4563-B781-464BF14B76D0}">
      <dsp:nvSpPr>
        <dsp:cNvPr id="0" name=""/>
        <dsp:cNvSpPr/>
      </dsp:nvSpPr>
      <dsp:spPr>
        <a:xfrm>
          <a:off x="-5338218" y="-817497"/>
          <a:ext cx="6356494" cy="6356494"/>
        </a:xfrm>
        <a:prstGeom prst="blockArc">
          <a:avLst>
            <a:gd name="adj1" fmla="val 18900000"/>
            <a:gd name="adj2" fmla="val 2700000"/>
            <a:gd name="adj3" fmla="val 34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760525-A42C-4ED2-A995-C6C3C6E54184}">
      <dsp:nvSpPr>
        <dsp:cNvPr id="0" name=""/>
        <dsp:cNvSpPr/>
      </dsp:nvSpPr>
      <dsp:spPr>
        <a:xfrm>
          <a:off x="379666" y="248634"/>
          <a:ext cx="10789832" cy="497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557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 smtClean="0"/>
            <a:t>Maintain Contacts</a:t>
          </a:r>
          <a:endParaRPr lang="en-IN" sz="2600" kern="1200" dirty="0"/>
        </a:p>
      </dsp:txBody>
      <dsp:txXfrm>
        <a:off x="379666" y="248634"/>
        <a:ext cx="10789832" cy="497079"/>
      </dsp:txXfrm>
    </dsp:sp>
    <dsp:sp modelId="{BA530D8F-06A8-4AB9-B74D-DD6FE267E023}">
      <dsp:nvSpPr>
        <dsp:cNvPr id="0" name=""/>
        <dsp:cNvSpPr/>
      </dsp:nvSpPr>
      <dsp:spPr>
        <a:xfrm>
          <a:off x="68991" y="186499"/>
          <a:ext cx="621349" cy="6213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35AC4E-34ED-4094-A842-D36FA1EAAC04}">
      <dsp:nvSpPr>
        <dsp:cNvPr id="0" name=""/>
        <dsp:cNvSpPr/>
      </dsp:nvSpPr>
      <dsp:spPr>
        <a:xfrm>
          <a:off x="788548" y="994158"/>
          <a:ext cx="10380950" cy="497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557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 smtClean="0"/>
            <a:t>Maintain Leads</a:t>
          </a:r>
          <a:endParaRPr lang="en-IN" sz="2600" kern="1200" dirty="0"/>
        </a:p>
      </dsp:txBody>
      <dsp:txXfrm>
        <a:off x="788548" y="994158"/>
        <a:ext cx="10380950" cy="497079"/>
      </dsp:txXfrm>
    </dsp:sp>
    <dsp:sp modelId="{278942A4-0767-45D5-B117-A1EBC55958E2}">
      <dsp:nvSpPr>
        <dsp:cNvPr id="0" name=""/>
        <dsp:cNvSpPr/>
      </dsp:nvSpPr>
      <dsp:spPr>
        <a:xfrm>
          <a:off x="477873" y="932023"/>
          <a:ext cx="621349" cy="6213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1EE5E-45F4-443C-81C1-8F2E2CBC266E}">
      <dsp:nvSpPr>
        <dsp:cNvPr id="0" name=""/>
        <dsp:cNvSpPr/>
      </dsp:nvSpPr>
      <dsp:spPr>
        <a:xfrm>
          <a:off x="975519" y="1739683"/>
          <a:ext cx="10193979" cy="497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557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 smtClean="0"/>
            <a:t>Create / Monitor Tasks for Leads</a:t>
          </a:r>
          <a:endParaRPr lang="en-IN" sz="2600" kern="1200" dirty="0"/>
        </a:p>
      </dsp:txBody>
      <dsp:txXfrm>
        <a:off x="975519" y="1739683"/>
        <a:ext cx="10193979" cy="497079"/>
      </dsp:txXfrm>
    </dsp:sp>
    <dsp:sp modelId="{9C351538-BFAB-4C53-B525-7BFA928FFD9C}">
      <dsp:nvSpPr>
        <dsp:cNvPr id="0" name=""/>
        <dsp:cNvSpPr/>
      </dsp:nvSpPr>
      <dsp:spPr>
        <a:xfrm>
          <a:off x="664844" y="1677548"/>
          <a:ext cx="621349" cy="6213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AAA104-2F2A-416F-A4D3-05270DF6F515}">
      <dsp:nvSpPr>
        <dsp:cNvPr id="0" name=""/>
        <dsp:cNvSpPr/>
      </dsp:nvSpPr>
      <dsp:spPr>
        <a:xfrm>
          <a:off x="975519" y="2484736"/>
          <a:ext cx="10193979" cy="497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557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 smtClean="0"/>
            <a:t>Automated Tasks / Communication</a:t>
          </a:r>
          <a:endParaRPr lang="en-IN" sz="2600" kern="1200" dirty="0"/>
        </a:p>
      </dsp:txBody>
      <dsp:txXfrm>
        <a:off x="975519" y="2484736"/>
        <a:ext cx="10193979" cy="497079"/>
      </dsp:txXfrm>
    </dsp:sp>
    <dsp:sp modelId="{222393F0-FBBD-426A-B935-F096F7072999}">
      <dsp:nvSpPr>
        <dsp:cNvPr id="0" name=""/>
        <dsp:cNvSpPr/>
      </dsp:nvSpPr>
      <dsp:spPr>
        <a:xfrm>
          <a:off x="664844" y="2422601"/>
          <a:ext cx="621349" cy="6213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B649DA-FD6A-4A9E-B6AA-DA79A3EBAE9C}">
      <dsp:nvSpPr>
        <dsp:cNvPr id="0" name=""/>
        <dsp:cNvSpPr/>
      </dsp:nvSpPr>
      <dsp:spPr>
        <a:xfrm>
          <a:off x="788548" y="3230260"/>
          <a:ext cx="10380950" cy="497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557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 smtClean="0"/>
            <a:t>Customized Email Templates and Automatic Emails</a:t>
          </a:r>
          <a:endParaRPr lang="en-IN" sz="2600" kern="1200" dirty="0"/>
        </a:p>
      </dsp:txBody>
      <dsp:txXfrm>
        <a:off x="788548" y="3230260"/>
        <a:ext cx="10380950" cy="497079"/>
      </dsp:txXfrm>
    </dsp:sp>
    <dsp:sp modelId="{8AAA1131-6D59-4B56-AB8D-D4A366D70CAE}">
      <dsp:nvSpPr>
        <dsp:cNvPr id="0" name=""/>
        <dsp:cNvSpPr/>
      </dsp:nvSpPr>
      <dsp:spPr>
        <a:xfrm>
          <a:off x="477873" y="3168125"/>
          <a:ext cx="621349" cy="6213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EBF950-84F5-4D8D-BF4F-1F4BB3279EF3}">
      <dsp:nvSpPr>
        <dsp:cNvPr id="0" name=""/>
        <dsp:cNvSpPr/>
      </dsp:nvSpPr>
      <dsp:spPr>
        <a:xfrm>
          <a:off x="379666" y="3975785"/>
          <a:ext cx="10789832" cy="497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557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 smtClean="0"/>
            <a:t>Create Contact Groups - Referral Partners, Clients, BNI, BNI GPT </a:t>
          </a:r>
          <a:r>
            <a:rPr lang="en-IN" sz="2600" kern="1200" dirty="0" err="1" smtClean="0"/>
            <a:t>etc</a:t>
          </a:r>
          <a:endParaRPr lang="en-IN" sz="2600" kern="1200" dirty="0"/>
        </a:p>
      </dsp:txBody>
      <dsp:txXfrm>
        <a:off x="379666" y="3975785"/>
        <a:ext cx="10789832" cy="497079"/>
      </dsp:txXfrm>
    </dsp:sp>
    <dsp:sp modelId="{71BB0697-3510-4F30-BB91-4DA368614B2F}">
      <dsp:nvSpPr>
        <dsp:cNvPr id="0" name=""/>
        <dsp:cNvSpPr/>
      </dsp:nvSpPr>
      <dsp:spPr>
        <a:xfrm>
          <a:off x="68991" y="3913650"/>
          <a:ext cx="621349" cy="6213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FCF9E-13F2-4EAD-AA38-A2BC4CE7075E}" type="datetimeFigureOut">
              <a:rPr lang="en-IN" smtClean="0"/>
              <a:pPr/>
              <a:t>19-December-2019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8CACD-1BBE-4C99-8D02-BB0F326D0E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6657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8CACD-1BBE-4C99-8D02-BB0F326D0E65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4396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ED0-E821-4031-8A3B-FFCAFD3B7D07}" type="datetimeFigureOut">
              <a:rPr lang="en-IN" smtClean="0"/>
              <a:pPr/>
              <a:t>19-December-2019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C2BF-0454-4662-9C03-62B30570B0C8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3350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ED0-E821-4031-8A3B-FFCAFD3B7D07}" type="datetimeFigureOut">
              <a:rPr lang="en-IN" smtClean="0"/>
              <a:pPr/>
              <a:t>19-December-2019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C2BF-0454-4662-9C03-62B30570B0C8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8951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ED0-E821-4031-8A3B-FFCAFD3B7D07}" type="datetimeFigureOut">
              <a:rPr lang="en-IN" smtClean="0"/>
              <a:pPr/>
              <a:t>19-December-2019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C2BF-0454-4662-9C03-62B30570B0C8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6708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ED0-E821-4031-8A3B-FFCAFD3B7D07}" type="datetimeFigureOut">
              <a:rPr lang="en-IN" smtClean="0"/>
              <a:pPr/>
              <a:t>19-December-2019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C2BF-0454-4662-9C03-62B30570B0C8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6786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ED0-E821-4031-8A3B-FFCAFD3B7D07}" type="datetimeFigureOut">
              <a:rPr lang="en-IN" smtClean="0"/>
              <a:pPr/>
              <a:t>19-December-2019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C2BF-0454-4662-9C03-62B30570B0C8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80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ED0-E821-4031-8A3B-FFCAFD3B7D07}" type="datetimeFigureOut">
              <a:rPr lang="en-IN" smtClean="0"/>
              <a:pPr/>
              <a:t>19-December-2019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C2BF-0454-4662-9C03-62B30570B0C8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8753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ED0-E821-4031-8A3B-FFCAFD3B7D07}" type="datetimeFigureOut">
              <a:rPr lang="en-IN" smtClean="0"/>
              <a:pPr/>
              <a:t>19-December-2019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C2BF-0454-4662-9C03-62B30570B0C8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6447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ED0-E821-4031-8A3B-FFCAFD3B7D07}" type="datetimeFigureOut">
              <a:rPr lang="en-IN" smtClean="0"/>
              <a:pPr/>
              <a:t>19-December-2019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C2BF-0454-4662-9C03-62B30570B0C8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211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ED0-E821-4031-8A3B-FFCAFD3B7D07}" type="datetimeFigureOut">
              <a:rPr lang="en-IN" smtClean="0"/>
              <a:pPr/>
              <a:t>19-December-2019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C2BF-0454-4662-9C03-62B30570B0C8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706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ED0-E821-4031-8A3B-FFCAFD3B7D07}" type="datetimeFigureOut">
              <a:rPr lang="en-IN" smtClean="0"/>
              <a:pPr/>
              <a:t>19-December-2019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C2BF-0454-4662-9C03-62B30570B0C8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535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ED0-E821-4031-8A3B-FFCAFD3B7D07}" type="datetimeFigureOut">
              <a:rPr lang="en-IN" smtClean="0"/>
              <a:pPr/>
              <a:t>19-December-2019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C2BF-0454-4662-9C03-62B30570B0C8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118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01ED0-E821-4031-8A3B-FFCAFD3B7D07}" type="datetimeFigureOut">
              <a:rPr lang="en-IN" smtClean="0"/>
              <a:pPr/>
              <a:t>19-December-2019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BC2BF-0454-4662-9C03-62B30570B0C8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65975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3.gif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image" Target="../media/image1.jpe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0423"/>
            <a:ext cx="12192000" cy="5475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82" y="2166594"/>
            <a:ext cx="10058400" cy="231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28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10" y="115910"/>
            <a:ext cx="2228045" cy="481739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8270"/>
            <a:ext cx="12192000" cy="499730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77872404"/>
              </p:ext>
            </p:extLst>
          </p:nvPr>
        </p:nvGraphicFramePr>
        <p:xfrm>
          <a:off x="440337" y="920355"/>
          <a:ext cx="11311325" cy="517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17432446"/>
              </p:ext>
            </p:extLst>
          </p:nvPr>
        </p:nvGraphicFramePr>
        <p:xfrm>
          <a:off x="478465" y="1438101"/>
          <a:ext cx="11235070" cy="4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8" name="Rectangle 7"/>
          <p:cNvSpPr/>
          <p:nvPr/>
        </p:nvSpPr>
        <p:spPr>
          <a:xfrm>
            <a:off x="4661423" y="12874"/>
            <a:ext cx="72923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en-IN" sz="3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RMS </a:t>
            </a:r>
            <a:r>
              <a:rPr lang="en-IN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IN" sz="3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 </a:t>
            </a:r>
            <a:r>
              <a:rPr lang="en-IN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System</a:t>
            </a:r>
          </a:p>
        </p:txBody>
      </p:sp>
    </p:spTree>
    <p:extLst>
      <p:ext uri="{BB962C8B-B14F-4D97-AF65-F5344CB8AC3E}">
        <p14:creationId xmlns:p14="http://schemas.microsoft.com/office/powerpoint/2010/main" val="1952486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6"/>
            <a:ext cx="12192000" cy="734375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7847" y="3346"/>
            <a:ext cx="2275367" cy="5123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093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13630</TotalTime>
  <Words>41</Words>
  <Application>Microsoft Office PowerPoint</Application>
  <PresentationFormat>Widescreen</PresentationFormat>
  <Paragraphs>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M</dc:creator>
  <cp:lastModifiedBy>vishal mistry</cp:lastModifiedBy>
  <cp:revision>421</cp:revision>
  <dcterms:created xsi:type="dcterms:W3CDTF">2014-02-24T11:32:10Z</dcterms:created>
  <dcterms:modified xsi:type="dcterms:W3CDTF">2019-12-19T10:47:31Z</dcterms:modified>
  <cp:contentStatus/>
</cp:coreProperties>
</file>